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855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12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537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89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105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13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8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75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7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884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070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A5D6A-EF38-4D52-81F7-CF2175D6F81C}" type="datetimeFigureOut">
              <a:rPr lang="ru-RU" smtClean="0"/>
              <a:t>08.01.2019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7B738-AF1D-42E9-B455-7C671F49E1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37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/>
              <a:t>Дәріс 10.</a:t>
            </a:r>
            <a:r>
              <a:rPr lang="kk-KZ" dirty="0"/>
              <a:t> Кластерлеу анализ әдістері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06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/>
              <a:t>Кластерлеу анализ әдістері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kk-KZ" sz="4400" dirty="0" smtClean="0"/>
              <a:t>Иерархиялық</a:t>
            </a:r>
          </a:p>
          <a:p>
            <a:pPr marL="514350" indent="-514350">
              <a:buFont typeface="+mj-lt"/>
              <a:buAutoNum type="arabicPeriod"/>
            </a:pPr>
            <a:r>
              <a:rPr lang="kk-KZ" sz="4400" dirty="0" smtClean="0"/>
              <a:t>Иерархиялық емес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6625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Кластерлеу анализдің иерархиялық әдістері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/>
              <a:t>Иерархиялық агломеративті әдісі</a:t>
            </a:r>
          </a:p>
          <a:p>
            <a:r>
              <a:rPr lang="kk-KZ" dirty="0" smtClean="0"/>
              <a:t>Иерархиялық бөлінетін әдісі</a:t>
            </a:r>
          </a:p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32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Кластерлеу анализдің иерархиялық әдістері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08485"/>
            <a:ext cx="7504113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993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4497d33c756b9364c89fd520daaa85a711523c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</Words>
  <Application>Microsoft Office PowerPoint</Application>
  <PresentationFormat>Экран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Дәріс 10. Кластерлеу анализ әдістері</vt:lpstr>
      <vt:lpstr>Кластерлеу анализ әдістері</vt:lpstr>
      <vt:lpstr>Кластерлеу анализдің иерархиялық әдістері</vt:lpstr>
      <vt:lpstr>Кластерлеу анализдің иерархиялық әдістері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10. Кластерлеу анализ әдістері</dc:title>
  <dc:creator>БахНаз</dc:creator>
  <cp:lastModifiedBy>БахНаз</cp:lastModifiedBy>
  <cp:revision>2</cp:revision>
  <dcterms:created xsi:type="dcterms:W3CDTF">2019-01-08T08:07:13Z</dcterms:created>
  <dcterms:modified xsi:type="dcterms:W3CDTF">2019-01-08T08:15:42Z</dcterms:modified>
</cp:coreProperties>
</file>